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7" autoAdjust="0"/>
    <p:restoredTop sz="94660"/>
  </p:normalViewPr>
  <p:slideViewPr>
    <p:cSldViewPr snapToGrid="0">
      <p:cViewPr>
        <p:scale>
          <a:sx n="68" d="100"/>
          <a:sy n="68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717BC3-AE2D-4FF0-955B-6886CEE97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8F77DB4-FFA7-4942-B42E-7A9C018D1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BDBCB0D-346E-4F75-8C5A-97186B02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564C4F7-9DE6-47DA-9E42-DAF8EF9EE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22A276-0510-47C0-865D-09B43326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72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BEDD47-A167-4292-BF60-EB9FAD663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B19715-7A29-4360-9917-66B43BE47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8D218B2-4288-40C6-867B-1CC73147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B66121C-8702-4E75-835A-E7AF73D5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8A9401F-EE0E-44EA-AFB4-605F39B3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928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364A8C-4119-41F6-989C-6BD21386D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C03480-7E39-46D7-A327-CDD032B56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797B292-0FBC-40C0-8929-783AD26F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9E9C165-0007-4CA9-BD66-E6169283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429B168-08E4-48CA-B4EF-5E09BD431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406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A784311-A1F0-4637-9EA4-A13945B1A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F7A0FE-529A-48FA-B1D6-3641AECCE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AD43FA7-0BF1-45CE-B56C-A1F661EFF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0EF2541-78DF-4CB9-89A8-2CFDFA30F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EC03FA8-2D96-4223-BF75-71FEA353F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B04F50E-C541-415D-9FB2-7FC15E837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0159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EAA39E-229C-4C98-9A31-70E010FD9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7A79226-818A-4DA0-828C-891D81BCE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77D3183-8D2B-47A9-A821-3645282AF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EC3D4E6-169D-4C3F-932D-F5114DE47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A8E3277-3E34-447C-8A74-CB1A0CE56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3873D4E-D0BE-42C0-AB2F-B5E6FF51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56280638-C1E8-419E-8950-3AE0D024F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12AD43-D14B-4032-A7ED-FA764E15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201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B257FE-6430-455B-A2B2-F1DEB2B15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7963DEA-F8D9-484E-B9B0-18DA5BC2E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6D2E0C1-759B-43BD-A6B0-4F0F6086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89084F7-F0A4-4482-A379-DFC8F4AAD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7051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9F7AD73-9B87-478D-86EF-D7E88E31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55DAA47-5339-4132-A55E-24A30C12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D2D05DC-7449-4088-9160-869365CDC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683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31B65F6-42E8-45F8-9FED-8794B913C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0C58471-5C94-4E12-BE8F-99800A3D6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2A2FE39A-32CB-4D56-B013-3DF7BE49C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1AECB08-DAB9-49CB-9735-54A5C3A2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E680D89-A0D5-4799-991D-8169EC5F7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474B955-499C-4615-A73B-B99B81F8F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735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AD4DE1-2D2D-4380-A45B-882EF9764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9760B5D-4359-4F03-9755-254DCD698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09668FA-D758-443B-A4F7-D6B9A794C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E7F500B-95D8-4547-81F1-90A3DCDBE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CD69BF8-851E-48D6-84FE-4CD77EB1C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84F63DF-FB94-46BC-9876-FE25ED1D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6822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8CB772-E774-4150-9D21-9FCA1B1A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105A9A5-4B5B-4FE1-8EA8-7B2D229DA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D8A7406-7AE9-4933-AC24-5C6BC5E59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CEE6591-4E81-4F84-9B16-F380B37CD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CBC3254-DBA3-4471-8871-9336DEC3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163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D199FCF2-D885-4ACE-84A9-D3D44308F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90C078C-38CC-4CF6-9265-7A3E7A471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44C863-98B7-4365-AE9D-9C136C6F9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D469372-2A59-4609-89F6-8EED2938F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85166A5-3895-40E0-9F5B-105EAD21B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521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5633A61-1F69-4EBC-9F80-C7BF0DE81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4D5DA6-83F4-4583-8074-BC356194C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2F1AADA-9437-4F85-A085-88EECEF99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12307-AF0B-42FA-BC78-7A26833C5244}" type="datetimeFigureOut">
              <a:rPr lang="he-IL" smtClean="0"/>
              <a:t>ט'/אדר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1A6731C-06F7-4F84-925A-5DC3AC48A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FCADB4C-D387-4879-A952-60537D40B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38A07-7BD9-4B66-AC1A-12954F3F215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030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תמונה 8" descr="תמונה שמכילה טקסט, עץ, בניין, חוץ&#10;&#10;התיאור נוצר באופן אוטומטי">
            <a:extLst>
              <a:ext uri="{FF2B5EF4-FFF2-40B4-BE49-F238E27FC236}">
                <a16:creationId xmlns:a16="http://schemas.microsoft.com/office/drawing/2014/main" id="{D870145A-11F5-47FA-8D86-4059635B7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2" r="15500" b="-3"/>
          <a:stretch/>
        </p:blipFill>
        <p:spPr>
          <a:xfrm>
            <a:off x="690563" y="457200"/>
            <a:ext cx="1852613" cy="1814513"/>
          </a:xfrm>
          <a:prstGeom prst="rect">
            <a:avLst/>
          </a:prstGeom>
        </p:spPr>
      </p:pic>
      <p:pic>
        <p:nvPicPr>
          <p:cNvPr id="7" name="תמונה 6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F8F4A991-A816-4E54-B380-7C835D4096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r="13097"/>
          <a:stretch/>
        </p:blipFill>
        <p:spPr>
          <a:xfrm>
            <a:off x="690563" y="2344738"/>
            <a:ext cx="1852613" cy="4056063"/>
          </a:xfrm>
          <a:prstGeom prst="rect">
            <a:avLst/>
          </a:prstGeom>
        </p:spPr>
      </p:pic>
      <p:pic>
        <p:nvPicPr>
          <p:cNvPr id="28" name="תמונה 27" descr="תמונה שמכילה טקסט, אדם, סצינה, שוק&#10;&#10;התיאור נוצר באופן אוטומטי">
            <a:extLst>
              <a:ext uri="{FF2B5EF4-FFF2-40B4-BE49-F238E27FC236}">
                <a16:creationId xmlns:a16="http://schemas.microsoft.com/office/drawing/2014/main" id="{32B5FDCD-94DC-4FB0-B042-F40B22B98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457200"/>
            <a:ext cx="2520950" cy="3065463"/>
          </a:xfrm>
          <a:prstGeom prst="rect">
            <a:avLst/>
          </a:prstGeom>
        </p:spPr>
      </p:pic>
      <p:pic>
        <p:nvPicPr>
          <p:cNvPr id="18" name="תמונה 17" descr="תמונה שמכילה פירות, שוק, ירק, יבול&#10;&#10;התיאור נוצר באופן אוטומטי">
            <a:extLst>
              <a:ext uri="{FF2B5EF4-FFF2-40B4-BE49-F238E27FC236}">
                <a16:creationId xmlns:a16="http://schemas.microsoft.com/office/drawing/2014/main" id="{9A75AFAA-A7BA-4A76-BEE0-9B7CF8E07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3597275"/>
            <a:ext cx="2520950" cy="1628775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42C18DA2-0F8A-4738-831C-304EE1DD31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5299075"/>
            <a:ext cx="2520950" cy="1103313"/>
          </a:xfrm>
          <a:prstGeom prst="rect">
            <a:avLst/>
          </a:prstGeom>
        </p:spPr>
      </p:pic>
      <p:pic>
        <p:nvPicPr>
          <p:cNvPr id="14" name="תמונה 13" descr="תמונה שמכילה שוק&#10;&#10;התיאור נוצר באופן אוטומטי">
            <a:extLst>
              <a:ext uri="{FF2B5EF4-FFF2-40B4-BE49-F238E27FC236}">
                <a16:creationId xmlns:a16="http://schemas.microsoft.com/office/drawing/2014/main" id="{129EE0A3-D789-4377-A73A-D24205B0BB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763" y="457200"/>
            <a:ext cx="2921000" cy="1889125"/>
          </a:xfrm>
          <a:prstGeom prst="rect">
            <a:avLst/>
          </a:prstGeom>
        </p:spPr>
      </p:pic>
      <p:pic>
        <p:nvPicPr>
          <p:cNvPr id="22" name="תמונה 21" descr="תמונה שמכילה לחם, חטיפים&#10;&#10;התיאור נוצר באופן אוטומטי">
            <a:extLst>
              <a:ext uri="{FF2B5EF4-FFF2-40B4-BE49-F238E27FC236}">
                <a16:creationId xmlns:a16="http://schemas.microsoft.com/office/drawing/2014/main" id="{263F1A4A-5BE4-41F7-8114-AC6401B82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788" y="457200"/>
            <a:ext cx="3295650" cy="1889125"/>
          </a:xfrm>
          <a:prstGeom prst="rect">
            <a:avLst/>
          </a:prstGeom>
        </p:spPr>
      </p:pic>
      <p:pic>
        <p:nvPicPr>
          <p:cNvPr id="26" name="תמונה 25" descr="תמונה שמכילה טקסט, מקורה, מאפה, שוק&#10;&#10;התיאור נוצר באופן אוטומטי">
            <a:extLst>
              <a:ext uri="{FF2B5EF4-FFF2-40B4-BE49-F238E27FC236}">
                <a16:creationId xmlns:a16="http://schemas.microsoft.com/office/drawing/2014/main" id="{38D5EBA2-F3A4-4CEB-88A6-A078CF5E7E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763" y="2420938"/>
            <a:ext cx="628967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8954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0</Words>
  <Application>Microsoft Office PowerPoint</Application>
  <PresentationFormat>מסך רחב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moti hefrati</dc:creator>
  <cp:lastModifiedBy>moti hefrati</cp:lastModifiedBy>
  <cp:revision>1</cp:revision>
  <dcterms:created xsi:type="dcterms:W3CDTF">2022-02-10T09:20:50Z</dcterms:created>
  <dcterms:modified xsi:type="dcterms:W3CDTF">2022-02-10T12:06:09Z</dcterms:modified>
</cp:coreProperties>
</file>